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8" r:id="rId13"/>
    <p:sldId id="277" r:id="rId14"/>
    <p:sldId id="279" r:id="rId15"/>
    <p:sldId id="280" r:id="rId16"/>
    <p:sldId id="282" r:id="rId17"/>
    <p:sldId id="283" r:id="rId18"/>
    <p:sldId id="285" r:id="rId19"/>
    <p:sldId id="284" r:id="rId20"/>
    <p:sldId id="28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59E2-DB0A-4C17-A097-CF2AF6D2A53D}" type="datetimeFigureOut">
              <a:rPr lang="ru-RU" smtClean="0">
                <a:solidFill>
                  <a:srgbClr val="575F6D"/>
                </a:solidFill>
              </a:rPr>
              <a:pPr/>
              <a:t>26.03.2026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F26E-A7BC-43D2-ACEB-B5075F75EDC9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8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59E2-DB0A-4C17-A097-CF2AF6D2A53D}" type="datetimeFigureOut">
              <a:rPr lang="ru-RU" smtClean="0">
                <a:solidFill>
                  <a:srgbClr val="575F6D"/>
                </a:solidFill>
              </a:rPr>
              <a:pPr/>
              <a:t>26.03.2026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F26E-A7BC-43D2-ACEB-B5075F75EDC9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7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59E2-DB0A-4C17-A097-CF2AF6D2A53D}" type="datetimeFigureOut">
              <a:rPr lang="ru-RU" smtClean="0">
                <a:solidFill>
                  <a:srgbClr val="575F6D"/>
                </a:solidFill>
              </a:rPr>
              <a:pPr/>
              <a:t>26.03.2026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F26E-A7BC-43D2-ACEB-B5075F75EDC9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4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9363-B0ED-4FB0-8F82-3872C513CF5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F11-623B-409D-8112-530A3CA04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77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9363-B0ED-4FB0-8F82-3872C513CF5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F11-623B-409D-8112-530A3CA04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68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9363-B0ED-4FB0-8F82-3872C513CF5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F11-623B-409D-8112-530A3CA04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3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9363-B0ED-4FB0-8F82-3872C513CF5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F11-623B-409D-8112-530A3CA04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59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9363-B0ED-4FB0-8F82-3872C513CF5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F11-623B-409D-8112-530A3CA04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74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9363-B0ED-4FB0-8F82-3872C513CF5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F11-623B-409D-8112-530A3CA04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44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9363-B0ED-4FB0-8F82-3872C513CF5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F11-623B-409D-8112-530A3CA04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78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9363-B0ED-4FB0-8F82-3872C513CF5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F11-623B-409D-8112-530A3CA04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19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59E2-DB0A-4C17-A097-CF2AF6D2A53D}" type="datetimeFigureOut">
              <a:rPr lang="ru-RU" smtClean="0">
                <a:solidFill>
                  <a:srgbClr val="575F6D"/>
                </a:solidFill>
              </a:rPr>
              <a:pPr/>
              <a:t>26.03.2026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F26E-A7BC-43D2-ACEB-B5075F75EDC9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692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9363-B0ED-4FB0-8F82-3872C513CF5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F11-623B-409D-8112-530A3CA04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1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9363-B0ED-4FB0-8F82-3872C513CF5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F11-623B-409D-8112-530A3CA04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18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9363-B0ED-4FB0-8F82-3872C513CF5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F11-623B-409D-8112-530A3CA04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59E2-DB0A-4C17-A097-CF2AF6D2A53D}" type="datetimeFigureOut">
              <a:rPr lang="ru-RU" smtClean="0">
                <a:solidFill>
                  <a:srgbClr val="FFF39D"/>
                </a:solidFill>
              </a:rPr>
              <a:pPr/>
              <a:t>26.03.2026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F26E-A7BC-43D2-ACEB-B5075F75EDC9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9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59E2-DB0A-4C17-A097-CF2AF6D2A53D}" type="datetimeFigureOut">
              <a:rPr lang="ru-RU" smtClean="0">
                <a:solidFill>
                  <a:srgbClr val="575F6D"/>
                </a:solidFill>
              </a:rPr>
              <a:pPr/>
              <a:t>26.03.2026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F26E-A7BC-43D2-ACEB-B5075F75EDC9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9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59E2-DB0A-4C17-A097-CF2AF6D2A53D}" type="datetimeFigureOut">
              <a:rPr lang="ru-RU" smtClean="0">
                <a:solidFill>
                  <a:srgbClr val="575F6D"/>
                </a:solidFill>
              </a:rPr>
              <a:pPr/>
              <a:t>26.03.2026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F26E-A7BC-43D2-ACEB-B5075F75EDC9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9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59E2-DB0A-4C17-A097-CF2AF6D2A53D}" type="datetimeFigureOut">
              <a:rPr lang="ru-RU" smtClean="0">
                <a:solidFill>
                  <a:srgbClr val="575F6D"/>
                </a:solidFill>
              </a:rPr>
              <a:pPr/>
              <a:t>26.03.2026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F26E-A7BC-43D2-ACEB-B5075F75EDC9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6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59E2-DB0A-4C17-A097-CF2AF6D2A53D}" type="datetimeFigureOut">
              <a:rPr lang="ru-RU" smtClean="0">
                <a:solidFill>
                  <a:srgbClr val="575F6D"/>
                </a:solidFill>
              </a:rPr>
              <a:pPr/>
              <a:t>26.03.2026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F26E-A7BC-43D2-ACEB-B5075F75EDC9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5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59E2-DB0A-4C17-A097-CF2AF6D2A53D}" type="datetimeFigureOut">
              <a:rPr lang="ru-RU" smtClean="0">
                <a:solidFill>
                  <a:srgbClr val="575F6D"/>
                </a:solidFill>
              </a:rPr>
              <a:pPr/>
              <a:t>26.03.2026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F26E-A7BC-43D2-ACEB-B5075F75EDC9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1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59E2-DB0A-4C17-A097-CF2AF6D2A53D}" type="datetimeFigureOut">
              <a:rPr lang="ru-RU" smtClean="0">
                <a:solidFill>
                  <a:srgbClr val="575F6D"/>
                </a:solidFill>
              </a:rPr>
              <a:pPr/>
              <a:t>26.03.2026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F26E-A7BC-43D2-ACEB-B5075F75EDC9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7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C20D46-670D-453D-A865-5E47B709D497}" type="datetimeFigureOut">
              <a:rPr lang="ru-RU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26.03.2026</a:t>
            </a:fld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2470B57-0BBD-4358-A6CE-A11AD86FD631}" type="slidenum">
              <a:rPr lang="ru-RU" smtClean="0">
                <a:solidFill>
                  <a:srgbClr val="40BAD2"/>
                </a:solidFill>
              </a:rPr>
              <a:pPr/>
              <a:t>‹#›</a:t>
            </a:fld>
            <a:endParaRPr lang="ru-RU">
              <a:solidFill>
                <a:srgbClr val="40BA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1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19363-B0ED-4FB0-8F82-3872C513CF53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F11-623B-409D-8112-530A3CA04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98711" y="928047"/>
            <a:ext cx="1698711" cy="231308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kk-KZ" sz="2000" b="1" spc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5-10</a:t>
            </a:r>
            <a:r>
              <a:rPr lang="ru-RU" sz="2000" b="1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spc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6095" y="122829"/>
            <a:ext cx="8584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5-10 сыныптарда пән бойынша білім сапасы / </a:t>
            </a:r>
            <a:b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знаний по предметам, 5-10 классы, 2-тоқсан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32012" y="863601"/>
          <a:ext cx="11682483" cy="5331813"/>
        </p:xfrm>
        <a:graphic>
          <a:graphicData uri="http://schemas.openxmlformats.org/drawingml/2006/table">
            <a:tbl>
              <a:tblPr firstRow="1" firstCol="1" bandRow="1"/>
              <a:tblGrid>
                <a:gridCol w="2852382"/>
                <a:gridCol w="641445"/>
                <a:gridCol w="764274"/>
                <a:gridCol w="742000"/>
                <a:gridCol w="796747"/>
                <a:gridCol w="796747"/>
                <a:gridCol w="710293"/>
                <a:gridCol w="721977"/>
                <a:gridCol w="883194"/>
                <a:gridCol w="572443"/>
                <a:gridCol w="532722"/>
                <a:gridCol w="721977"/>
                <a:gridCol w="946282"/>
              </a:tblGrid>
              <a:tr h="44906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Классы 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Предметы 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5А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6А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6Б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7А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7Ә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8А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8Ә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8Б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9А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9Ә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9Б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8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Қазақ тілі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47,06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41,67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33,3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45,4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52,6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35,7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54,5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53.3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81,8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8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Қазақ әдеб.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52,9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45,8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33,3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42,1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81,8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8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Орыс тілі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47,1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52,6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28,6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54,5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7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72,7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2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Орыс әдебиеті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35,7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53,3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32928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Шетел тілі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58,8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41,6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66,7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63,6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47,4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42,9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54,5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63,6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8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Қазақстан тарихы 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58,8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37,5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68,1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35,7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45,4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62,5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72,7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8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Дүниежүзі тарихы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41,1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41,6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52,6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35,7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45,4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62,5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46,6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90,9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8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Құқық негіздері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62,5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90,9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17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Математика/алгебра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29,2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33,3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44,4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28,6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2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Геометрия 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44,4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28,6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2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Физика 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42,1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8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Химия 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62,5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81,8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8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Биология 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62,8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63,2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62,5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81,8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7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География/жаратылыст.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41,2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47,4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64,3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45,5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62,5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72,7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7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информатика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88,2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70,8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58,3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89,5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91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87,5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7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73,3</a:t>
                      </a:r>
                      <a:endParaRPr lang="ru-RU" sz="17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7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7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735" marR="477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6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87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04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15" y="213360"/>
            <a:ext cx="11818461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0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34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375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90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95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04" y="106007"/>
            <a:ext cx="12009404" cy="675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08" y="215190"/>
            <a:ext cx="11815206" cy="664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9654"/>
            <a:ext cx="11985129" cy="673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Рам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195</Words>
  <Application>Microsoft Office PowerPoint</Application>
  <PresentationFormat>Широкоэкранный</PresentationFormat>
  <Paragraphs>210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Times New Roman</vt:lpstr>
      <vt:lpstr>Wingdings 2</vt:lpstr>
      <vt:lpstr>Рама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5-10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2026-01-14T11:14:25Z</dcterms:created>
  <dcterms:modified xsi:type="dcterms:W3CDTF">2026-03-26T12:59:04Z</dcterms:modified>
</cp:coreProperties>
</file>